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A12C42-0AC3-41CA-B23D-B0896A9F427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7C49D44-B384-49BD-A3C7-80751C894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CORRECTIONS IN THE COMMUNITY: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PROBATION AND PAROLE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Conditions of Probation;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Cannot commit a new crime</a:t>
            </a:r>
          </a:p>
          <a:p>
            <a:r>
              <a:rPr lang="en-US" dirty="0" smtClean="0"/>
              <a:t>Maintain employment</a:t>
            </a:r>
          </a:p>
          <a:p>
            <a:r>
              <a:rPr lang="en-US" dirty="0" smtClean="0"/>
              <a:t>Meet family responsibilities</a:t>
            </a:r>
          </a:p>
          <a:p>
            <a:r>
              <a:rPr lang="en-US" dirty="0" smtClean="0"/>
              <a:t>Pursue educational and/or vocational training</a:t>
            </a:r>
          </a:p>
          <a:p>
            <a:r>
              <a:rPr lang="en-US" dirty="0" smtClean="0"/>
              <a:t>Undergo treatment (e.g., substance abuse)</a:t>
            </a:r>
          </a:p>
          <a:p>
            <a:r>
              <a:rPr lang="en-US" dirty="0" smtClean="0"/>
              <a:t>Receive medical or psychiatric services</a:t>
            </a:r>
          </a:p>
          <a:p>
            <a:r>
              <a:rPr lang="en-US" dirty="0" smtClean="0"/>
              <a:t>Restricted contact (felons, children)</a:t>
            </a:r>
          </a:p>
          <a:p>
            <a:r>
              <a:rPr lang="en-US" dirty="0" smtClean="0"/>
              <a:t>Travel restrictions</a:t>
            </a:r>
          </a:p>
          <a:p>
            <a:r>
              <a:rPr lang="en-US" dirty="0" smtClean="0"/>
              <a:t>Must report changes (address, employment)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Length of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the state</a:t>
            </a:r>
          </a:p>
          <a:p>
            <a:pPr lvl="1"/>
            <a:r>
              <a:rPr lang="en-US" dirty="0" smtClean="0"/>
              <a:t>Misdemeanors – usually 2 years</a:t>
            </a:r>
          </a:p>
          <a:p>
            <a:pPr lvl="1"/>
            <a:r>
              <a:rPr lang="en-US" dirty="0" smtClean="0"/>
              <a:t>Felonies – usually 5 years</a:t>
            </a:r>
          </a:p>
          <a:p>
            <a:r>
              <a:rPr lang="en-US" dirty="0" smtClean="0"/>
              <a:t>Probationers can be discharged from supervision for exemplary conduct</a:t>
            </a:r>
          </a:p>
          <a:p>
            <a:r>
              <a:rPr lang="en-US" dirty="0" smtClean="0"/>
              <a:t>Sometimes done to reduce caseload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New – commission of crime</a:t>
            </a:r>
          </a:p>
          <a:p>
            <a:pPr lvl="1"/>
            <a:r>
              <a:rPr lang="en-US" dirty="0" smtClean="0"/>
              <a:t>Technical – violation of probation (not crime)</a:t>
            </a:r>
          </a:p>
          <a:p>
            <a:r>
              <a:rPr lang="en-US" dirty="0" smtClean="0"/>
              <a:t>PO can revoke for violation, but usually depends on gravity of offense</a:t>
            </a:r>
          </a:p>
          <a:p>
            <a:pPr lvl="1"/>
            <a:r>
              <a:rPr lang="en-US" dirty="0" smtClean="0"/>
              <a:t>Minor – usually warning</a:t>
            </a:r>
          </a:p>
          <a:p>
            <a:pPr lvl="1"/>
            <a:r>
              <a:rPr lang="en-US" dirty="0" smtClean="0"/>
              <a:t>Major or repeat violations – usually revocation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Revocation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PO must file notice with court</a:t>
            </a:r>
          </a:p>
          <a:p>
            <a:r>
              <a:rPr lang="en-US" dirty="0" smtClean="0"/>
              <a:t>Case goes on court calendar</a:t>
            </a:r>
          </a:p>
          <a:p>
            <a:r>
              <a:rPr lang="en-US" dirty="0" smtClean="0"/>
              <a:t>Probationer receives copy of alleged violation</a:t>
            </a:r>
          </a:p>
          <a:p>
            <a:r>
              <a:rPr lang="en-US" dirty="0" smtClean="0"/>
              <a:t>Required to appear for preliminary hearing</a:t>
            </a:r>
          </a:p>
          <a:p>
            <a:r>
              <a:rPr lang="en-US" dirty="0" smtClean="0"/>
              <a:t>If probationer denies charge, court decides whether there is sufficient evidence to proceed</a:t>
            </a:r>
          </a:p>
          <a:p>
            <a:r>
              <a:rPr lang="en-US" dirty="0" smtClean="0"/>
              <a:t>If there is, then revocation hearing is scheduled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Probationers’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 attorney</a:t>
            </a:r>
          </a:p>
          <a:p>
            <a:r>
              <a:rPr lang="en-US" dirty="0" smtClean="0"/>
              <a:t>Testify </a:t>
            </a:r>
          </a:p>
          <a:p>
            <a:r>
              <a:rPr lang="en-US" dirty="0" smtClean="0"/>
              <a:t>Produce witnesses</a:t>
            </a:r>
          </a:p>
          <a:p>
            <a:r>
              <a:rPr lang="en-US" dirty="0" smtClean="0"/>
              <a:t>Standard: Preponderance of evidence</a:t>
            </a:r>
          </a:p>
          <a:p>
            <a:r>
              <a:rPr lang="en-US" dirty="0" smtClean="0"/>
              <a:t>Results (with finding of guilt)</a:t>
            </a:r>
          </a:p>
          <a:p>
            <a:pPr lvl="1"/>
            <a:r>
              <a:rPr lang="en-US" dirty="0" smtClean="0"/>
              <a:t>Reprimand and return to community supervision</a:t>
            </a:r>
          </a:p>
          <a:p>
            <a:pPr lvl="1"/>
            <a:r>
              <a:rPr lang="en-US" dirty="0" smtClean="0"/>
              <a:t>Incarcerate (jail or prison)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Probation Officers’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Arrest (only probationers)</a:t>
            </a:r>
          </a:p>
          <a:p>
            <a:r>
              <a:rPr lang="en-US" dirty="0" smtClean="0"/>
              <a:t>Search and seizure without warrant, consent, or probable cause</a:t>
            </a:r>
          </a:p>
          <a:p>
            <a:r>
              <a:rPr lang="en-US" dirty="0" smtClean="0"/>
              <a:t>Do not have to advise probationers of right of protection against self-incrimination</a:t>
            </a:r>
          </a:p>
          <a:p>
            <a:r>
              <a:rPr lang="en-US" dirty="0" smtClean="0"/>
              <a:t>Can enter probationer’s vehicle at any time without permission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of 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expensive</a:t>
            </a:r>
          </a:p>
          <a:p>
            <a:r>
              <a:rPr lang="en-US" dirty="0" smtClean="0"/>
              <a:t>Offenders’ attachment to community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Employment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Supervised socialization</a:t>
            </a:r>
          </a:p>
          <a:p>
            <a:pPr lvl="1"/>
            <a:r>
              <a:rPr lang="en-US" dirty="0" smtClean="0"/>
              <a:t>Avoid harmful effects of prison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Criticisms and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Budgetary constraints</a:t>
            </a:r>
          </a:p>
          <a:p>
            <a:r>
              <a:rPr lang="en-US" dirty="0" smtClean="0"/>
              <a:t>Caseload, workload</a:t>
            </a:r>
          </a:p>
          <a:p>
            <a:r>
              <a:rPr lang="en-US" dirty="0" smtClean="0"/>
              <a:t>Lack of direction in services</a:t>
            </a:r>
          </a:p>
          <a:p>
            <a:r>
              <a:rPr lang="en-US" dirty="0" smtClean="0"/>
              <a:t>No clearly defined mission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Service orientation</a:t>
            </a:r>
          </a:p>
          <a:p>
            <a:pPr lvl="1"/>
            <a:r>
              <a:rPr lang="en-US" dirty="0" smtClean="0"/>
              <a:t>Provide assistance to probationer</a:t>
            </a:r>
          </a:p>
          <a:p>
            <a:pPr lvl="1"/>
            <a:r>
              <a:rPr lang="en-US" dirty="0" smtClean="0"/>
              <a:t>Provision of guidance and counseling</a:t>
            </a:r>
          </a:p>
          <a:p>
            <a:pPr lvl="1"/>
            <a:r>
              <a:rPr lang="en-US" dirty="0" smtClean="0"/>
              <a:t>Resources and referrals</a:t>
            </a:r>
          </a:p>
          <a:p>
            <a:pPr lvl="1"/>
            <a:r>
              <a:rPr lang="en-US" dirty="0" smtClean="0"/>
              <a:t>Rehabilitative</a:t>
            </a:r>
          </a:p>
          <a:p>
            <a:r>
              <a:rPr lang="en-US" dirty="0" smtClean="0"/>
              <a:t>Differential orientation</a:t>
            </a:r>
          </a:p>
          <a:p>
            <a:pPr lvl="1"/>
            <a:r>
              <a:rPr lang="en-US" dirty="0" smtClean="0"/>
              <a:t>Centrist approach between assistance and control</a:t>
            </a:r>
          </a:p>
          <a:p>
            <a:pPr lvl="1"/>
            <a:r>
              <a:rPr lang="en-US" dirty="0" smtClean="0"/>
              <a:t>Use of risk-needs assessments</a:t>
            </a:r>
          </a:p>
          <a:p>
            <a:pPr lvl="1"/>
            <a:r>
              <a:rPr lang="en-US" dirty="0" smtClean="0"/>
              <a:t>Focus on rehabilitation and public safety</a:t>
            </a:r>
          </a:p>
          <a:p>
            <a:r>
              <a:rPr lang="en-US" dirty="0" smtClean="0"/>
              <a:t>Intensive orientation (most punitive)</a:t>
            </a:r>
          </a:p>
          <a:p>
            <a:pPr lvl="1"/>
            <a:r>
              <a:rPr lang="en-US" dirty="0" smtClean="0"/>
              <a:t>Strict surveillance</a:t>
            </a:r>
          </a:p>
          <a:p>
            <a:pPr lvl="1"/>
            <a:r>
              <a:rPr lang="en-US" dirty="0" smtClean="0"/>
              <a:t>Use of curfews; face-to-face contact requirement; weekly verification of employment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Parole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Maconochie</a:t>
            </a:r>
            <a:r>
              <a:rPr lang="en-US" dirty="0" smtClean="0"/>
              <a:t> (1840s)</a:t>
            </a:r>
          </a:p>
          <a:p>
            <a:pPr lvl="1"/>
            <a:r>
              <a:rPr lang="en-US" dirty="0" smtClean="0"/>
              <a:t>Norfolk Island (prior to/after his arrival)</a:t>
            </a:r>
          </a:p>
          <a:p>
            <a:pPr lvl="1"/>
            <a:r>
              <a:rPr lang="en-US" dirty="0" smtClean="0"/>
              <a:t>Mark system (work, frugality, conduct)</a:t>
            </a:r>
          </a:p>
          <a:p>
            <a:pPr lvl="1"/>
            <a:r>
              <a:rPr lang="en-US" dirty="0" smtClean="0"/>
              <a:t>Five principles of mark system</a:t>
            </a:r>
          </a:p>
          <a:p>
            <a:r>
              <a:rPr lang="en-US" dirty="0" smtClean="0"/>
              <a:t>By 1944, every state had parole laws</a:t>
            </a:r>
          </a:p>
          <a:p>
            <a:r>
              <a:rPr lang="en-US" dirty="0" smtClean="0"/>
              <a:t>Late 19</a:t>
            </a:r>
            <a:r>
              <a:rPr lang="en-US" baseline="30000" dirty="0" smtClean="0"/>
              <a:t>th</a:t>
            </a:r>
            <a:r>
              <a:rPr lang="en-US" dirty="0" smtClean="0"/>
              <a:t> Century to WWII – work</a:t>
            </a:r>
          </a:p>
          <a:p>
            <a:r>
              <a:rPr lang="en-US" dirty="0" smtClean="0"/>
              <a:t>WWII to 1970s/1980s – counseling, rehabilitation</a:t>
            </a:r>
          </a:p>
          <a:p>
            <a:r>
              <a:rPr lang="en-US" dirty="0" smtClean="0"/>
              <a:t>Post 1980s – abolition, modification of parole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Stemmed from judicial reprieve</a:t>
            </a:r>
          </a:p>
          <a:p>
            <a:r>
              <a:rPr lang="en-US" dirty="0" smtClean="0"/>
              <a:t>John Augustus (1840s)</a:t>
            </a:r>
          </a:p>
          <a:p>
            <a:r>
              <a:rPr lang="en-US" dirty="0" smtClean="0"/>
              <a:t>First statute passed (MA, 1878)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Parole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of determinate sentencing</a:t>
            </a:r>
          </a:p>
          <a:p>
            <a:r>
              <a:rPr lang="en-US" dirty="0" smtClean="0"/>
              <a:t>Mandatory release: offender served sentence, minus good time; released with requirement of supervision</a:t>
            </a:r>
          </a:p>
          <a:p>
            <a:r>
              <a:rPr lang="en-US" dirty="0" smtClean="0"/>
              <a:t>Expiration: offender served sentence, minus good time; released with no requirement of supervision</a:t>
            </a:r>
          </a:p>
          <a:p>
            <a:r>
              <a:rPr lang="en-US" dirty="0" smtClean="0"/>
              <a:t>Discretionary – discretion of parole board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Parole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Appointed by legislative and executive branches (highly political)</a:t>
            </a:r>
          </a:p>
          <a:p>
            <a:r>
              <a:rPr lang="en-US" dirty="0" smtClean="0"/>
              <a:t>Possesses:</a:t>
            </a:r>
          </a:p>
          <a:p>
            <a:pPr lvl="1"/>
            <a:r>
              <a:rPr lang="en-US" dirty="0" smtClean="0"/>
              <a:t>Offender’s jacket</a:t>
            </a:r>
          </a:p>
          <a:p>
            <a:pPr lvl="1"/>
            <a:r>
              <a:rPr lang="en-US" dirty="0" smtClean="0"/>
              <a:t>PSIs</a:t>
            </a:r>
          </a:p>
          <a:p>
            <a:pPr lvl="1"/>
            <a:r>
              <a:rPr lang="en-US" dirty="0" smtClean="0"/>
              <a:t>Institutional reports (behavior in prison)</a:t>
            </a:r>
          </a:p>
          <a:p>
            <a:pPr lvl="1"/>
            <a:r>
              <a:rPr lang="en-US" dirty="0" smtClean="0"/>
              <a:t>Progress in programs</a:t>
            </a:r>
          </a:p>
          <a:p>
            <a:pPr lvl="1"/>
            <a:r>
              <a:rPr lang="en-US" dirty="0" smtClean="0"/>
              <a:t>Physical and psychological testing available on request</a:t>
            </a:r>
          </a:p>
          <a:p>
            <a:pPr lvl="1"/>
            <a:r>
              <a:rPr lang="en-US" dirty="0" smtClean="0"/>
              <a:t>May interview inmate (if so, usually under 10 minutes)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Parole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Substance abuse history</a:t>
            </a:r>
          </a:p>
          <a:p>
            <a:r>
              <a:rPr lang="en-US" dirty="0" smtClean="0"/>
              <a:t>Length of time served</a:t>
            </a:r>
          </a:p>
          <a:p>
            <a:r>
              <a:rPr lang="en-US" dirty="0" smtClean="0"/>
              <a:t>More than ½ of states permit victims and family members to meet with parole board</a:t>
            </a:r>
          </a:p>
          <a:p>
            <a:r>
              <a:rPr lang="en-US" dirty="0" smtClean="0"/>
              <a:t>Recommendation may be solicited from prosecutor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Conditions of Parole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Crime-free life</a:t>
            </a:r>
          </a:p>
          <a:p>
            <a:r>
              <a:rPr lang="en-US" dirty="0" smtClean="0"/>
              <a:t>Restrictions on travel</a:t>
            </a:r>
          </a:p>
          <a:p>
            <a:r>
              <a:rPr lang="en-US" dirty="0" smtClean="0"/>
              <a:t>Required to secure employment </a:t>
            </a:r>
          </a:p>
          <a:p>
            <a:r>
              <a:rPr lang="en-US" dirty="0" smtClean="0"/>
              <a:t>Special conditions (e.g., substance abuse counseling)</a:t>
            </a:r>
          </a:p>
          <a:p>
            <a:r>
              <a:rPr lang="en-US" dirty="0" smtClean="0"/>
              <a:t>Duration based on time served and state legislation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Violations of Parole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or new offenses</a:t>
            </a:r>
          </a:p>
          <a:p>
            <a:r>
              <a:rPr lang="en-US" dirty="0" smtClean="0"/>
              <a:t>Some due process (bifurcated)</a:t>
            </a:r>
          </a:p>
          <a:p>
            <a:r>
              <a:rPr lang="en-US" dirty="0" smtClean="0"/>
              <a:t>Right waive preliminary hearing</a:t>
            </a:r>
          </a:p>
          <a:p>
            <a:r>
              <a:rPr lang="en-US" dirty="0" smtClean="0"/>
              <a:t>Limited right to question witnesses, parole officers; introduce evidence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Obstacles after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Employment </a:t>
            </a:r>
          </a:p>
          <a:p>
            <a:r>
              <a:rPr lang="en-US" dirty="0" smtClean="0"/>
              <a:t>Lack of structure (unlike prison)</a:t>
            </a:r>
          </a:p>
          <a:p>
            <a:r>
              <a:rPr lang="en-US" dirty="0" smtClean="0"/>
              <a:t>Frustration and stress from depending on family and friends for everything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 Conflict in Probation and Parole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work and law enforcement duality</a:t>
            </a:r>
          </a:p>
          <a:p>
            <a:r>
              <a:rPr lang="en-US" dirty="0" smtClean="0"/>
              <a:t>Law enforcement duties undermine client’s willingness to share personal or sensitive information</a:t>
            </a:r>
          </a:p>
          <a:p>
            <a:r>
              <a:rPr lang="en-US" dirty="0" smtClean="0"/>
              <a:t>Goal ambiguity; lack of clearly defined mission</a:t>
            </a:r>
          </a:p>
          <a:p>
            <a:r>
              <a:rPr lang="en-US" dirty="0" smtClean="0"/>
              <a:t>Practitioners tend to see and value both</a:t>
            </a:r>
          </a:p>
          <a:p>
            <a:r>
              <a:rPr lang="en-US" dirty="0" smtClean="0"/>
              <a:t>More expensive (although it could be cost-effective in the long run) and more labor-intensive to provide rehabilitation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Basics of 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Offender released into community</a:t>
            </a:r>
          </a:p>
          <a:p>
            <a:r>
              <a:rPr lang="en-US" dirty="0" smtClean="0"/>
              <a:t>Under supervision</a:t>
            </a:r>
          </a:p>
          <a:p>
            <a:r>
              <a:rPr lang="en-US" dirty="0" smtClean="0"/>
              <a:t>With conditions</a:t>
            </a:r>
          </a:p>
          <a:p>
            <a:r>
              <a:rPr lang="en-US" dirty="0" smtClean="0"/>
              <a:t>Probation may be managed under executive or legislative branch</a:t>
            </a:r>
          </a:p>
          <a:p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Prepare PSIs</a:t>
            </a:r>
          </a:p>
          <a:p>
            <a:pPr lvl="1"/>
            <a:r>
              <a:rPr lang="en-US" dirty="0" smtClean="0"/>
              <a:t>Granting probation</a:t>
            </a:r>
          </a:p>
          <a:p>
            <a:pPr lvl="1"/>
            <a:r>
              <a:rPr lang="en-US" dirty="0" smtClean="0"/>
              <a:t>Establishing conditions</a:t>
            </a:r>
          </a:p>
          <a:p>
            <a:pPr lvl="1"/>
            <a:r>
              <a:rPr lang="en-US" dirty="0" smtClean="0"/>
              <a:t>Determine length of probation</a:t>
            </a:r>
          </a:p>
          <a:p>
            <a:pPr lvl="1"/>
            <a:r>
              <a:rPr lang="en-US" dirty="0" smtClean="0"/>
              <a:t>Clarifying violations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that helps court determine offenders’ eligibility for probation</a:t>
            </a:r>
          </a:p>
          <a:p>
            <a:r>
              <a:rPr lang="en-US" dirty="0" smtClean="0"/>
              <a:t>Contains:</a:t>
            </a:r>
          </a:p>
          <a:p>
            <a:pPr lvl="1"/>
            <a:r>
              <a:rPr lang="en-US" dirty="0" smtClean="0"/>
              <a:t>Complete history of offender</a:t>
            </a:r>
          </a:p>
          <a:p>
            <a:pPr lvl="1"/>
            <a:r>
              <a:rPr lang="en-US" dirty="0" smtClean="0"/>
              <a:t>Prior record</a:t>
            </a:r>
          </a:p>
          <a:p>
            <a:pPr lvl="1"/>
            <a:r>
              <a:rPr lang="en-US" dirty="0" smtClean="0"/>
              <a:t>Family life</a:t>
            </a:r>
          </a:p>
          <a:p>
            <a:pPr lvl="1"/>
            <a:r>
              <a:rPr lang="en-US" dirty="0" smtClean="0"/>
              <a:t>Ties in community</a:t>
            </a:r>
          </a:p>
          <a:p>
            <a:pPr lvl="1"/>
            <a:r>
              <a:rPr lang="en-US" dirty="0" smtClean="0"/>
              <a:t>Job situation</a:t>
            </a:r>
          </a:p>
          <a:p>
            <a:pPr lvl="1"/>
            <a:r>
              <a:rPr lang="en-US" dirty="0" smtClean="0"/>
              <a:t>Possibly victim-impact statement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PSI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Sources of information:</a:t>
            </a:r>
          </a:p>
          <a:p>
            <a:pPr lvl="1"/>
            <a:r>
              <a:rPr lang="en-US" dirty="0" smtClean="0"/>
              <a:t>Victim</a:t>
            </a:r>
          </a:p>
          <a:p>
            <a:pPr lvl="1"/>
            <a:r>
              <a:rPr lang="en-US" dirty="0" smtClean="0"/>
              <a:t>Offender</a:t>
            </a:r>
          </a:p>
          <a:p>
            <a:pPr lvl="1"/>
            <a:r>
              <a:rPr lang="en-US" dirty="0" smtClean="0"/>
              <a:t>Arresting officer</a:t>
            </a:r>
          </a:p>
          <a:p>
            <a:pPr lvl="1"/>
            <a:r>
              <a:rPr lang="en-US" dirty="0" smtClean="0"/>
              <a:t>Family, friends, relatives</a:t>
            </a:r>
          </a:p>
          <a:p>
            <a:pPr lvl="1"/>
            <a:r>
              <a:rPr lang="en-US" dirty="0" smtClean="0"/>
              <a:t>Employers</a:t>
            </a:r>
          </a:p>
          <a:p>
            <a:pPr lvl="1"/>
            <a:r>
              <a:rPr lang="en-US" dirty="0" smtClean="0"/>
              <a:t>Court record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Courts may request long or short PSI (both succinct with only relevant info.)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PSI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Courts may not request PSI</a:t>
            </a:r>
          </a:p>
          <a:p>
            <a:pPr lvl="1"/>
            <a:r>
              <a:rPr lang="en-US" dirty="0" smtClean="0"/>
              <a:t>Places with sentencing guidelines (less relevant)</a:t>
            </a:r>
          </a:p>
          <a:p>
            <a:pPr lvl="1"/>
            <a:r>
              <a:rPr lang="en-US" dirty="0" smtClean="0"/>
              <a:t>Plea bargaining – pre-trial plea investigation is analogous</a:t>
            </a:r>
          </a:p>
          <a:p>
            <a:r>
              <a:rPr lang="en-US" dirty="0" smtClean="0"/>
              <a:t>Long PSI: serious offender; offenders with prior record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Criticisms of 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significant impact on sentence length</a:t>
            </a:r>
          </a:p>
          <a:p>
            <a:r>
              <a:rPr lang="en-US" dirty="0" smtClean="0"/>
              <a:t>POs create PSIs to advance their careers, promote individual perspectives about defendants</a:t>
            </a:r>
          </a:p>
          <a:p>
            <a:r>
              <a:rPr lang="en-US" dirty="0" smtClean="0"/>
              <a:t>May reflect inadequate investigation and preparation due to PO workload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Purposes of 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court with background information on offender</a:t>
            </a:r>
          </a:p>
          <a:p>
            <a:r>
              <a:rPr lang="en-US" dirty="0" smtClean="0"/>
              <a:t>Facilitates supervision of offender</a:t>
            </a:r>
          </a:p>
          <a:p>
            <a:pPr lvl="1"/>
            <a:r>
              <a:rPr lang="en-US" dirty="0" smtClean="0"/>
              <a:t>Awareness of issues s/he may have in community</a:t>
            </a:r>
          </a:p>
          <a:p>
            <a:r>
              <a:rPr lang="en-US" dirty="0" smtClean="0"/>
              <a:t>Assists correctional staff in event that offender ends up incarcerated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Conditions of Probation:</a:t>
            </a:r>
            <a:br>
              <a:rPr lang="en-US" dirty="0" smtClean="0"/>
            </a:br>
            <a:r>
              <a:rPr lang="en-US" dirty="0" smtClean="0"/>
              <a:t>Punitive, Risk,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Punitive: activities probationer must perform</a:t>
            </a:r>
          </a:p>
          <a:p>
            <a:r>
              <a:rPr lang="en-US" dirty="0" smtClean="0"/>
              <a:t>Risk: Addresses problem areas in offender’s life</a:t>
            </a:r>
          </a:p>
          <a:p>
            <a:r>
              <a:rPr lang="en-US" dirty="0" smtClean="0"/>
              <a:t>Management: Facilitates supervision process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896</Words>
  <Application>Microsoft Office PowerPoint</Application>
  <PresentationFormat>On-screen Show (4:3)</PresentationFormat>
  <Paragraphs>174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CORRECTIONS IN THE COMMUNITY:</vt:lpstr>
      <vt:lpstr>History of Probation</vt:lpstr>
      <vt:lpstr>Basics of Probation</vt:lpstr>
      <vt:lpstr>PSI</vt:lpstr>
      <vt:lpstr>PSI Continued</vt:lpstr>
      <vt:lpstr>PSI Continued</vt:lpstr>
      <vt:lpstr>Criticisms of PSI</vt:lpstr>
      <vt:lpstr>Purposes of PSI</vt:lpstr>
      <vt:lpstr>Conditions of Probation: Punitive, Risk, Management</vt:lpstr>
      <vt:lpstr>Conditions of Probation; Examples</vt:lpstr>
      <vt:lpstr>Length of Supervision</vt:lpstr>
      <vt:lpstr>Violations</vt:lpstr>
      <vt:lpstr>Revocation Process</vt:lpstr>
      <vt:lpstr>Probationers’ Rights</vt:lpstr>
      <vt:lpstr>Probation Officers’ Powers</vt:lpstr>
      <vt:lpstr>Advantages of Probation</vt:lpstr>
      <vt:lpstr>Criticisms and Resolutions</vt:lpstr>
      <vt:lpstr>Proposals</vt:lpstr>
      <vt:lpstr>History of Parole</vt:lpstr>
      <vt:lpstr>Parole Administration</vt:lpstr>
      <vt:lpstr>Parole Board</vt:lpstr>
      <vt:lpstr>Parole Considerations</vt:lpstr>
      <vt:lpstr>Conditions of Parole</vt:lpstr>
      <vt:lpstr>Violations of Parole</vt:lpstr>
      <vt:lpstr>Obstacles after Release</vt:lpstr>
      <vt:lpstr>Goal Conflict in Probation and Parole</vt:lpstr>
    </vt:vector>
  </TitlesOfParts>
  <Company>The Sports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CORRECTIONS IN THE COMMUNITY:</dc:title>
  <dc:creator>Sheila M. Huss</dc:creator>
  <cp:lastModifiedBy>Sheila</cp:lastModifiedBy>
  <cp:revision>25</cp:revision>
  <dcterms:created xsi:type="dcterms:W3CDTF">2011-10-23T21:51:53Z</dcterms:created>
  <dcterms:modified xsi:type="dcterms:W3CDTF">2013-11-04T13:07:51Z</dcterms:modified>
</cp:coreProperties>
</file>