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FE3F06-B729-4CFF-A486-9D2B5927964A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D21940-E058-4824-9F28-A8A266A56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COURTROOM WORKGROUP </a:t>
            </a:r>
            <a:r>
              <a:rPr lang="en-US" sz="3600" smtClean="0"/>
              <a:t>I:</a:t>
            </a:r>
            <a:br>
              <a:rPr lang="en-US" sz="3600" smtClean="0"/>
            </a:br>
            <a:r>
              <a:rPr lang="en-US" sz="3600" smtClean="0"/>
              <a:t>STRUCTURE </a:t>
            </a:r>
            <a:r>
              <a:rPr lang="en-US" sz="3600" dirty="0" smtClean="0"/>
              <a:t>AND FUNCTIONS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Filtering process</a:t>
            </a:r>
          </a:p>
          <a:p>
            <a:pPr lvl="1"/>
            <a:r>
              <a:rPr lang="en-US" dirty="0" smtClean="0"/>
              <a:t>Clerk review (meritorious cases go to justices)</a:t>
            </a:r>
          </a:p>
          <a:p>
            <a:pPr lvl="1"/>
            <a:r>
              <a:rPr lang="en-US" dirty="0" smtClean="0"/>
              <a:t>4 or more of 9 agree that constitutional issue is raised, then send case for review</a:t>
            </a:r>
          </a:p>
          <a:p>
            <a:pPr lvl="1"/>
            <a:r>
              <a:rPr lang="en-US" dirty="0" smtClean="0"/>
              <a:t>Issue Writ of Certiorari (order to lower court) to forward record</a:t>
            </a:r>
          </a:p>
          <a:p>
            <a:pPr lvl="1"/>
            <a:r>
              <a:rPr lang="en-US" dirty="0" smtClean="0"/>
              <a:t>Review trial record and may terminate review at this point</a:t>
            </a:r>
          </a:p>
          <a:p>
            <a:pPr lvl="1"/>
            <a:r>
              <a:rPr lang="en-US" dirty="0" smtClean="0"/>
              <a:t>Could request written briefs re: constitutional issue (brief and rebuttal by attorneys)</a:t>
            </a:r>
          </a:p>
          <a:p>
            <a:pPr lvl="1"/>
            <a:r>
              <a:rPr lang="en-US" dirty="0" smtClean="0"/>
              <a:t>May decide case deserves a hearing – oral arguments (confined to constitutional issue at hand)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Curiam</a:t>
            </a:r>
            <a:r>
              <a:rPr lang="en-US" dirty="0" smtClean="0"/>
              <a:t> or written opinion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Decision options</a:t>
            </a:r>
          </a:p>
          <a:p>
            <a:pPr lvl="1"/>
            <a:r>
              <a:rPr lang="en-US" dirty="0" smtClean="0"/>
              <a:t>Affirm ruling of lower court(s) - ~75%</a:t>
            </a:r>
          </a:p>
          <a:p>
            <a:pPr lvl="1"/>
            <a:r>
              <a:rPr lang="en-US" dirty="0" smtClean="0"/>
              <a:t>Reverse and remand (~25%)</a:t>
            </a:r>
          </a:p>
          <a:p>
            <a:r>
              <a:rPr lang="en-US" dirty="0" smtClean="0"/>
              <a:t>Reverse and remanded does not mean NG – conviction is vacated, and lower court must remedy the error</a:t>
            </a:r>
          </a:p>
          <a:p>
            <a:pPr lvl="1"/>
            <a:r>
              <a:rPr lang="en-US" dirty="0" smtClean="0"/>
              <a:t>Might re-try case</a:t>
            </a:r>
          </a:p>
          <a:p>
            <a:pPr lvl="1"/>
            <a:r>
              <a:rPr lang="en-US" dirty="0" smtClean="0"/>
              <a:t>Might alter sentence</a:t>
            </a:r>
          </a:p>
          <a:p>
            <a:pPr lvl="1"/>
            <a:r>
              <a:rPr lang="en-US" dirty="0" smtClean="0"/>
              <a:t>Might drop the case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state is autonomous</a:t>
            </a:r>
          </a:p>
          <a:p>
            <a:r>
              <a:rPr lang="en-US" dirty="0" smtClean="0"/>
              <a:t>Try defendants charged with violation of state law/constitution</a:t>
            </a:r>
          </a:p>
          <a:p>
            <a:r>
              <a:rPr lang="en-US" dirty="0" smtClean="0"/>
              <a:t>Criminal trials – small percent of court’s activities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COURTS: SPECIAL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Limited jurisdiction</a:t>
            </a:r>
          </a:p>
          <a:p>
            <a:r>
              <a:rPr lang="en-US" dirty="0" smtClean="0"/>
              <a:t>No record of trials</a:t>
            </a:r>
          </a:p>
          <a:p>
            <a:r>
              <a:rPr lang="en-US" dirty="0" smtClean="0"/>
              <a:t>Appeals involve new trial</a:t>
            </a:r>
          </a:p>
          <a:p>
            <a:r>
              <a:rPr lang="en-US" dirty="0" smtClean="0"/>
              <a:t>Examples: traffic, small claims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STATE COURTS: GENERAL JURISDICTION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Trial courts of original jurisdiction</a:t>
            </a:r>
          </a:p>
          <a:p>
            <a:r>
              <a:rPr lang="en-US" dirty="0" smtClean="0"/>
              <a:t>Traffic violations to murder – wide range</a:t>
            </a:r>
          </a:p>
          <a:p>
            <a:r>
              <a:rPr lang="en-US" dirty="0" smtClean="0"/>
              <a:t>Full record of all cases</a:t>
            </a:r>
          </a:p>
          <a:p>
            <a:r>
              <a:rPr lang="en-US" dirty="0" smtClean="0"/>
              <a:t>Appeals usually are initiated from here</a:t>
            </a:r>
          </a:p>
          <a:p>
            <a:r>
              <a:rPr lang="en-US" dirty="0" smtClean="0"/>
              <a:t>Called district courts, courts of common pleas, superior courts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COURTS: APPELLATE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original jurisdiction (no guilt/NG determination)</a:t>
            </a:r>
          </a:p>
          <a:p>
            <a:r>
              <a:rPr lang="en-US" dirty="0" smtClean="0"/>
              <a:t>Review judicial error</a:t>
            </a:r>
          </a:p>
          <a:p>
            <a:r>
              <a:rPr lang="en-US" dirty="0" smtClean="0"/>
              <a:t>Due process, civil rights, federal and state constitutional questions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COURTS: LAST RESORT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Supreme Courts</a:t>
            </a:r>
          </a:p>
          <a:p>
            <a:r>
              <a:rPr lang="en-US" dirty="0" smtClean="0"/>
              <a:t>5-9 judges, varies by state</a:t>
            </a:r>
          </a:p>
          <a:p>
            <a:r>
              <a:rPr lang="en-US" dirty="0" smtClean="0"/>
              <a:t>Similar to USSC</a:t>
            </a:r>
          </a:p>
          <a:p>
            <a:r>
              <a:rPr lang="en-US" dirty="0" smtClean="0"/>
              <a:t>Select number of cases (no requirement to hear appeals)</a:t>
            </a:r>
          </a:p>
          <a:p>
            <a:r>
              <a:rPr lang="en-US" dirty="0" smtClean="0"/>
              <a:t>Affirm or reverse and remand</a:t>
            </a:r>
          </a:p>
          <a:p>
            <a:r>
              <a:rPr lang="en-US" dirty="0" smtClean="0"/>
              <a:t>Only will hear cases after all appeals have been exhausted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ADVERSARIAL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Structure of Courtroom</a:t>
            </a:r>
          </a:p>
          <a:p>
            <a:r>
              <a:rPr lang="en-US" dirty="0" smtClean="0"/>
              <a:t>Roles (prosecutor vs. defense; victim v. defendant)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COURTROOM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based on rights of accused</a:t>
            </a:r>
          </a:p>
          <a:p>
            <a:r>
              <a:rPr lang="en-US" dirty="0" smtClean="0"/>
              <a:t>Operate within system of jurisprudence (philosophy of law)</a:t>
            </a:r>
          </a:p>
          <a:p>
            <a:r>
              <a:rPr lang="en-US" dirty="0" smtClean="0"/>
              <a:t>Regulate Behavior, evidence, procedure, order of events</a:t>
            </a:r>
          </a:p>
          <a:p>
            <a:r>
              <a:rPr lang="en-US" dirty="0" smtClean="0"/>
              <a:t>Sources: Constitution, statutes, case law, individual judges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 and State court systems</a:t>
            </a:r>
          </a:p>
          <a:p>
            <a:r>
              <a:rPr lang="en-US" dirty="0" smtClean="0"/>
              <a:t>Similar in their hierarchy – trial courts of origin and appellate courts</a:t>
            </a:r>
          </a:p>
          <a:p>
            <a:r>
              <a:rPr lang="en-US" dirty="0" smtClean="0"/>
              <a:t>Federal jurisdiction</a:t>
            </a:r>
          </a:p>
          <a:p>
            <a:r>
              <a:rPr lang="en-US" dirty="0" smtClean="0"/>
              <a:t>State jurisdiction</a:t>
            </a:r>
          </a:p>
          <a:p>
            <a:r>
              <a:rPr lang="en-US" dirty="0" smtClean="0"/>
              <a:t>Right to appeal (limited)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VS. CIVIL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Book page 95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FEDERAL: MAGISTRATE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 Magistrates Act of 1968</a:t>
            </a:r>
          </a:p>
          <a:p>
            <a:r>
              <a:rPr lang="en-US" dirty="0" smtClean="0"/>
              <a:t>Limited powers – do not conduct trials</a:t>
            </a:r>
          </a:p>
          <a:p>
            <a:r>
              <a:rPr lang="en-US" dirty="0" smtClean="0"/>
              <a:t>Bail review, issue search and arrest warrants, petty offenses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FEDERAL: US DISTRICT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Trial courts of original jurisdiction</a:t>
            </a:r>
          </a:p>
          <a:p>
            <a:r>
              <a:rPr lang="en-US" dirty="0" smtClean="0"/>
              <a:t>Civil and criminal cases (most are civil)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FEDERAL: US COURTS OF APPEALS (CIRCUIT COURTS)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district courts</a:t>
            </a:r>
          </a:p>
          <a:p>
            <a:r>
              <a:rPr lang="en-US" dirty="0" smtClean="0"/>
              <a:t>13 circuits (10</a:t>
            </a:r>
            <a:r>
              <a:rPr lang="en-US" baseline="30000" dirty="0" smtClean="0"/>
              <a:t>th</a:t>
            </a:r>
            <a:r>
              <a:rPr lang="en-US" dirty="0" smtClean="0"/>
              <a:t> Circuit, e.g.)</a:t>
            </a:r>
          </a:p>
          <a:p>
            <a:r>
              <a:rPr lang="en-US" dirty="0" smtClean="0"/>
              <a:t>Must be constitutional basis for appeal</a:t>
            </a:r>
          </a:p>
          <a:p>
            <a:r>
              <a:rPr lang="en-US" dirty="0" smtClean="0"/>
              <a:t>Appealable issues limited (fair trial, unconstitutional statute)</a:t>
            </a:r>
          </a:p>
          <a:p>
            <a:r>
              <a:rPr lang="en-US" dirty="0" smtClean="0"/>
              <a:t>NOT reconsideration of guilt/innocence</a:t>
            </a:r>
          </a:p>
          <a:p>
            <a:r>
              <a:rPr lang="en-US" dirty="0" smtClean="0"/>
              <a:t>Error must have affected outcome</a:t>
            </a:r>
          </a:p>
          <a:p>
            <a:r>
              <a:rPr lang="en-US" dirty="0" smtClean="0"/>
              <a:t>If issue is not raised during trial, appeal may be denied</a:t>
            </a:r>
          </a:p>
          <a:p>
            <a:r>
              <a:rPr lang="en-US" dirty="0" smtClean="0"/>
              <a:t>Panel of judges (3), not a jury</a:t>
            </a:r>
          </a:p>
          <a:p>
            <a:r>
              <a:rPr lang="en-US" dirty="0" smtClean="0"/>
              <a:t>May only review written briefs (could hear oral arguments)</a:t>
            </a:r>
          </a:p>
          <a:p>
            <a:r>
              <a:rPr lang="en-US" dirty="0" smtClean="0"/>
              <a:t>Findings: substantial error/unconstitutional law; no error or law is constitutional; error, but did not affect the outcome</a:t>
            </a:r>
          </a:p>
          <a:p>
            <a:r>
              <a:rPr lang="en-US" dirty="0" smtClean="0"/>
              <a:t>If error/unconstitutional, then back to lower court (new trial, dismiss charges, new sentence)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Highest Court</a:t>
            </a:r>
          </a:p>
          <a:p>
            <a:r>
              <a:rPr lang="en-US" dirty="0" smtClean="0"/>
              <a:t>Jurisdiction</a:t>
            </a:r>
          </a:p>
          <a:p>
            <a:r>
              <a:rPr lang="en-US" dirty="0" smtClean="0"/>
              <a:t>Cannot be over-ruled</a:t>
            </a:r>
          </a:p>
          <a:p>
            <a:r>
              <a:rPr lang="en-US" dirty="0" smtClean="0"/>
              <a:t>Functions: judicial review; mediator between state disputes; mediator between US and foreign countries; legal opinions on federal government (e.g., FL ballot count)</a:t>
            </a:r>
          </a:p>
          <a:p>
            <a:r>
              <a:rPr lang="en-US" dirty="0" smtClean="0"/>
              <a:t>Landmark cases – ruling on constitutional interpretations</a:t>
            </a:r>
          </a:p>
          <a:p>
            <a:r>
              <a:rPr lang="en-US" dirty="0" smtClean="0"/>
              <a:t>Not required to hear cases – if SC refuses, no recourse (exceptions, though)</a:t>
            </a:r>
          </a:p>
          <a:p>
            <a:r>
              <a:rPr lang="en-US" dirty="0" smtClean="0"/>
              <a:t>Only hears cases when all other appeals have been exhausted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628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COURTROOM WORKGROUP I: STRUCTURE AND FUNCTIONS</vt:lpstr>
      <vt:lpstr>ADVERSARIAL REPRESENTATION</vt:lpstr>
      <vt:lpstr>COURTROOM RULES</vt:lpstr>
      <vt:lpstr>DUAL STRUCTURE</vt:lpstr>
      <vt:lpstr>CRIMINAL VS. CIVIL COURT</vt:lpstr>
      <vt:lpstr>FEDERAL: MAGISTRATE COURTS</vt:lpstr>
      <vt:lpstr>FEDERAL: US DISTRICT COURTS</vt:lpstr>
      <vt:lpstr>FEDERAL: US COURTS OF APPEALS (CIRCUIT COURTS)</vt:lpstr>
      <vt:lpstr>UNITED STATES SUPREME COURT</vt:lpstr>
      <vt:lpstr>UNITED STATES SUPREME COURT</vt:lpstr>
      <vt:lpstr>UNITED STATES SUPREME COURT</vt:lpstr>
      <vt:lpstr>STATE COURTS</vt:lpstr>
      <vt:lpstr>STATE COURTS: SPECIAL COURTS</vt:lpstr>
      <vt:lpstr>STATE COURTS: GENERAL JURISDICTION</vt:lpstr>
      <vt:lpstr>STATE COURTS: APPELLATE</vt:lpstr>
      <vt:lpstr>STATE COURTS: LAST RESORT</vt:lpstr>
    </vt:vector>
  </TitlesOfParts>
  <Company>The Sports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COURTROOM WORKGROUP I:STRUCTURE AND FUNCTIONS</dc:title>
  <dc:creator>Sheila M. Huss</dc:creator>
  <cp:lastModifiedBy>Sheila</cp:lastModifiedBy>
  <cp:revision>9</cp:revision>
  <dcterms:created xsi:type="dcterms:W3CDTF">2011-10-04T16:02:33Z</dcterms:created>
  <dcterms:modified xsi:type="dcterms:W3CDTF">2013-09-30T00:39:45Z</dcterms:modified>
</cp:coreProperties>
</file>