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8361AE-E84E-4250-AAAF-7D4A96C8559F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DE1BBE-CF29-4AFD-803B-17DE6B9C7C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CONSTITUTIONAL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Articles and 27 Amendments</a:t>
            </a:r>
          </a:p>
          <a:p>
            <a:r>
              <a:rPr lang="en-US" dirty="0" smtClean="0"/>
              <a:t>First three Articles – Branches of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Legislative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Executive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Judicial</a:t>
            </a:r>
          </a:p>
          <a:p>
            <a:r>
              <a:rPr lang="en-US" dirty="0" smtClean="0"/>
              <a:t>First 10 Amendments = Bill of Rights</a:t>
            </a:r>
          </a:p>
          <a:p>
            <a:r>
              <a:rPr lang="en-US" dirty="0" smtClean="0"/>
              <a:t>First 8 Amendments involve substantive rights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10 Amendments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– arguably foundation of </a:t>
            </a:r>
            <a:r>
              <a:rPr lang="en-US" dirty="0" err="1" smtClean="0"/>
              <a:t>rt</a:t>
            </a:r>
            <a:r>
              <a:rPr lang="en-US" dirty="0" smtClean="0"/>
              <a:t> to privacy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– foundation for states’ rights</a:t>
            </a:r>
          </a:p>
          <a:p>
            <a:r>
              <a:rPr lang="en-US" dirty="0" smtClean="0"/>
              <a:t>Until mid-19</a:t>
            </a:r>
            <a:r>
              <a:rPr lang="en-US" baseline="30000" dirty="0" smtClean="0"/>
              <a:t>th</a:t>
            </a:r>
            <a:r>
              <a:rPr lang="en-US" dirty="0" smtClean="0"/>
              <a:t> Century, Bill of Rights was not binding on states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(1868) – incorporation</a:t>
            </a:r>
          </a:p>
          <a:p>
            <a:r>
              <a:rPr lang="en-US" dirty="0" smtClean="0"/>
              <a:t>Several rights fully incorporated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, and portions of 5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 Amendments not incorporated</a:t>
            </a:r>
          </a:p>
          <a:p>
            <a:r>
              <a:rPr lang="en-US" dirty="0" smtClean="0"/>
              <a:t>Many states incorporate them voluntarily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Rights are not privileges that are given</a:t>
            </a:r>
          </a:p>
          <a:p>
            <a:r>
              <a:rPr lang="en-US" dirty="0" smtClean="0"/>
              <a:t>They are empowerments that cannot be taken away</a:t>
            </a:r>
          </a:p>
          <a:p>
            <a:r>
              <a:rPr lang="en-US" dirty="0" smtClean="0"/>
              <a:t>Grown out of privileges where both freedom and duties are recognized (duty not to infringe upon rights of others)</a:t>
            </a:r>
          </a:p>
          <a:p>
            <a:r>
              <a:rPr lang="en-US" dirty="0" smtClean="0"/>
              <a:t>Some classify rights</a:t>
            </a:r>
          </a:p>
          <a:p>
            <a:pPr lvl="1"/>
            <a:r>
              <a:rPr lang="en-US" dirty="0" smtClean="0"/>
              <a:t>Natural</a:t>
            </a:r>
          </a:p>
          <a:p>
            <a:pPr lvl="1"/>
            <a:r>
              <a:rPr lang="en-US" dirty="0" smtClean="0"/>
              <a:t>Civil</a:t>
            </a:r>
          </a:p>
          <a:p>
            <a:pPr lvl="1"/>
            <a:r>
              <a:rPr lang="en-US" dirty="0" smtClean="0"/>
              <a:t>Political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Degrees of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incorporation – questionable as to whether founding fathers intended this (probably not), but when a right is an expression of freedom, it is so important that it should be binding on the states</a:t>
            </a:r>
          </a:p>
          <a:p>
            <a:r>
              <a:rPr lang="en-US" dirty="0" smtClean="0"/>
              <a:t>Fundamental rights – vague; inalienable – without which freedom and justice could not exist; indispensable – at the root of political and civil institutions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Degrees of Incorporation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Preferred freedoms – special importance (1</a:t>
            </a:r>
            <a:r>
              <a:rPr lang="en-US" baseline="30000" dirty="0" smtClean="0"/>
              <a:t>st</a:t>
            </a:r>
            <a:r>
              <a:rPr lang="en-US" dirty="0" smtClean="0"/>
              <a:t> Amendment); at heart of our government and deserving of strict scrutiny (require government to have a compelling reason to deny them)</a:t>
            </a:r>
          </a:p>
          <a:p>
            <a:r>
              <a:rPr lang="en-US" dirty="0" smtClean="0"/>
              <a:t>Selective incorporation – common today; distinguishes b/n more and less important rights by picking which amendments should be applied to states via 14</a:t>
            </a:r>
            <a:r>
              <a:rPr lang="en-US" baseline="30000" dirty="0" smtClean="0"/>
              <a:t>th</a:t>
            </a:r>
            <a:r>
              <a:rPr lang="en-US" dirty="0" smtClean="0"/>
              <a:t> Amendment (others may burden states too much to justify their incorporation)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Degrees of Incorporation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by case fairness – common balancing approach today; looks at procedural fairness on a case-by-case basis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Freedom of speech, press, religion, petition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Right to keep and bear arms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Conditions for quarters of soldiers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– Right to protection from unreasonable search and seizure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Provisions concerning prosecution; substantive due process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Amendments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– Right to speedy trial, witnesses, etc.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– Trial by jury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– Excessive bail, fines, protection against cruel and unusual punishment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– Rule of construction of Constitution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– Rights of states under Constitution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– Procedural due process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405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CONSTITUTIONAL LAW</vt:lpstr>
      <vt:lpstr>The Basics</vt:lpstr>
      <vt:lpstr>Bill of Rights</vt:lpstr>
      <vt:lpstr>Rights</vt:lpstr>
      <vt:lpstr>Degrees of Incorporation</vt:lpstr>
      <vt:lpstr>Degrees of Incorporation (cont’d)</vt:lpstr>
      <vt:lpstr>Degrees of Incorporation (cont’d)</vt:lpstr>
      <vt:lpstr>Amendments</vt:lpstr>
      <vt:lpstr>Amendments Cont’d</vt:lpstr>
    </vt:vector>
  </TitlesOfParts>
  <Company>The Sports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Sheila M. Huss</dc:creator>
  <cp:lastModifiedBy>Sheila M. Huss</cp:lastModifiedBy>
  <cp:revision>9</cp:revision>
  <dcterms:created xsi:type="dcterms:W3CDTF">2012-02-01T18:41:36Z</dcterms:created>
  <dcterms:modified xsi:type="dcterms:W3CDTF">2012-02-01T19:00:40Z</dcterms:modified>
</cp:coreProperties>
</file>